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9273" autoAdjust="0"/>
  </p:normalViewPr>
  <p:slideViewPr>
    <p:cSldViewPr snapToGrid="0">
      <p:cViewPr varScale="1">
        <p:scale>
          <a:sx n="100" d="100"/>
          <a:sy n="100" d="100"/>
        </p:scale>
        <p:origin x="3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tr-TR" smtClean="0"/>
              <a:t>10/30/2013</a:t>
            </a:fld>
            <a:endParaRPr lang="tr-TR"/>
          </a:p>
        </p:txBody>
      </p:sp>
      <p:sp>
        <p:nvSpPr>
          <p:cNvPr id="4" name="Slayt Resim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lar Yer Tutuc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lar Yer Tutuc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ayt Numarası Yer Tutuc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tr-TR" smtClean="0"/>
              <a:t>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 smtClean="0"/>
              <a:t>Asıl başlık stili için tıklatın</a:t>
            </a:r>
            <a:endParaRPr lang="tr-TR" dirty="0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 smtClean="0"/>
              <a:t>Asıl alt başlık stilini düzenlemek için tıklatın</a:t>
            </a:r>
            <a:endParaRPr lang="tr-TR" dirty="0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tr-TR" smtClean="0"/>
              <a:t>30.10.2013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20518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 dirty="0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 dirty="0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tr-TR" smtClean="0"/>
              <a:t>30.10.2013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77304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 dirty="0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 dirty="0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tr-TR" smtClean="0"/>
              <a:t>30.10.2013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61801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 dirty="0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tr-TR" smtClean="0"/>
              <a:t>30.10.2013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60619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 smtClean="0"/>
              <a:t>Asıl başlık stili için tıklatın</a:t>
            </a:r>
            <a:endParaRPr lang="tr-TR" dirty="0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tr-TR" smtClean="0"/>
              <a:t>30.10.2013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72125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tr-TR" dirty="0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 dirty="0"/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tr-TR" smtClean="0"/>
              <a:t>30.10.2013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43403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 dirty="0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 dirty="0"/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 dirty="0"/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tr-TR" smtClean="0"/>
              <a:t>30.10.2013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53759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 dirty="0"/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tr-TR" smtClean="0"/>
              <a:t>30.10.2013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15284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tr-TR" smtClean="0"/>
              <a:t>30.10.2013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35599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 dirty="0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tr-TR" smtClean="0"/>
              <a:t>30.10.2013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149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tr-TR" dirty="0"/>
          </a:p>
        </p:txBody>
      </p:sp>
      <p:sp>
        <p:nvSpPr>
          <p:cNvPr id="3" name="Resim Yer Tutucusu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 smtClean="0"/>
              <a:t>Resim eklemek için simgeye tıklayın</a:t>
            </a:r>
            <a:endParaRPr lang="tr-TR" dirty="0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tr-TR" smtClean="0"/>
              <a:t>30.10.2013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5554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 dirty="0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 dirty="0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18F51-09EC-435C-A3BA-64A766E099C0}" type="datetimeFigureOut">
              <a:rPr lang="tr-TR" smtClean="0"/>
              <a:t>30.10.2013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95586-F03A-48D1-94DF-16B239DF4FB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24136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  <dcterms:created xsi:type="dcterms:W3CDTF">2012-12-03T06:56:55Z</dcterms:created>
  <dcterms:modified xsi:type="dcterms:W3CDTF">2013-10-30T14:12:17Z</dcterms:modified>
</cp:coreProperties>
</file>