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ru-RU" smtClean="0"/>
              <a:t>10/30/2013</a:t>
            </a:fld>
            <a:endParaRPr lang="ru-RU"/>
          </a:p>
        </p:txBody>
      </p:sp>
      <p:sp>
        <p:nvSpPr>
          <p:cNvPr id="4" name="Рисунок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а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Нажмите, чтобы добавить изображение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