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Espaço reservado para 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pt-PT" smtClean="0"/>
              <a:t>10/30/2013</a:t>
            </a:fld>
            <a:endParaRPr lang="pt-PT"/>
          </a:p>
        </p:txBody>
      </p:sp>
      <p:sp>
        <p:nvSpPr>
          <p:cNvPr id="4" name="Espaço reservado para imagem de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Espaço reservado às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Espaço reservado a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Espaço reservado para 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diapositivo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a Imagem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imagem</a:t>
            </a:r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</a:t>
            </a:r>
            <a:endParaRPr lang="pt-BR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