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rtl="1" saveSubsetFonts="1">
  <p:sldMasterIdLst>
    <p:sldMasterId id="2147483648" r:id="rId1"/>
  </p:sldMasterIdLst>
  <p:notesMasterIdLst>
    <p:notesMasterId r:id="rId5"/>
  </p:notesMasterIdLst>
  <p:sldIdLst>
    <p:sldId id="256" r:id="rId4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</p:cSldViewPr>
  </p:notes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 /><Relationship Id="rId7" Type="http://schemas.openxmlformats.org/officeDocument/2006/relationships/tableStyles" Target="tableStyles.xml" /><Relationship Id="rId8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מיקום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3632E96E-41F7-40C5-8419-297958CC00FA}" type="datetimeFigureOut">
              <a:rPr lang="he-IL" smtClean="0"/>
              <a:t>10/30/2013</a:t>
            </a:fld>
            <a:endParaRPr lang="he-IL"/>
          </a:p>
        </p:txBody>
      </p:sp>
      <p:sp>
        <p:nvSpPr>
          <p:cNvPr id="4" name="מציין מיקום של תמונת שקף 3"/>
          <p:cNvSpPr>
            <a:spLocks noChangeAspect="1" noGrp="1" noRo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הערות מקום מציין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 smtClean="0"/>
              <a:t>לחץ כדי לערוך סגנונות טקסט מאסטר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תחתון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ף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2E6999B8-B6B4-4561-A3CD-BBCDAB9FC9D9}" type="slidenum">
              <a:rPr lang="he-IL" smtClean="0"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ף 1"/>
          <p:cNvSpPr>
            <a:spLocks noChangeAspect="1" noGrp="1" noRo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הערות מקום מציין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>
              <a:latin typeface="Arial" pitchFamily="34" charset="0" panose="020B0604020202020204"/>
              <a:cs typeface="Arial" pitchFamily="34" charset="0" panose="020B0604020202020204"/>
            </a:endParaRPr>
          </a:p>
        </p:txBody>
      </p:sp>
      <p:sp>
        <p:nvSpPr>
          <p:cNvPr id="4" name="מציין מיקום של מספר שקף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he-IL" smtClean="0"/>
              <a:t>1</a:t>
            </a:fld>
            <a:endParaRPr lang="he-IL"/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title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 dirty="0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vertTx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 dirty="0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vertTitleAndTx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 dirty="0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10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obj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 dirty="0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secHead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twoObj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 dirty="0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 dirty="0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twoTxTwoObj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 dirty="0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 dirty="0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titleOnly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blank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objTx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 dirty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picTx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מציין מיקום של תמונה 2"/>
          <p:cNvSpPr>
            <a:spLocks noChangeAspect="1"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smtClean="0"/>
              <a:t>לחץ על הסמל כדי להוסיף תמונה</a:t>
            </a:r>
            <a:endParaRPr lang="he-IL" dirty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 dirty="0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itchFamily="34" charset="0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 dirty="0"/>
          </a:p>
        </p:txBody>
      </p:sp>
    </p:spTree>
  </p:cSld>
  <p:clrMapOvr>
    <a:masterClrMapping/>
  </p:clrMapOvr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Pages>0</Pages>
  <Words>1</Words>
  <Characters>0</Characters>
  <CharactersWithSpaces>0</CharactersWithSpaces>
  <Application/>
  <DocSecurity>0</DocSecurity>
  <PresentationFormat>Widescreen</PresentationFormat>
  <Lines>0</Lines>
  <Paragraphs>1</Paragraphs>
  <Slides>1</Slides>
  <Notes>1</Notes>
  <HiddenSlides>0</HiddenSlides>
  <MMClips>0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/>
  <cp:revision>1</cp:revision>
  <dcterms:created xsi:type="dcterms:W3CDTF">2012-12-03T06:56:55Z</dcterms:created>
  <dcterms:modified xsi:type="dcterms:W3CDTF">2013-10-30T14:12:17Z</dcterms:modified>
  <cp:category/>
  <cp:contentStatus/>
  <cp:version/>
</cp:coreProperties>
</file>