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pour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Espace réservé pour l'image de la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Remarques Espace réservé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l'image de la diapositiv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Remarques Espace réservé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pour le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