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"/>
  </p:notesMasterIdLst>
  <p:sldIdLst>
    <p:sldId id="256" r:id="rId2"/>
  </p:sldIdLst>
  <p:sldSz cx="12192000" cy="6858000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14" autoAdjust="0"/>
    <p:restoredTop sz="89273" autoAdjust="0"/>
  </p:normalViewPr>
  <p:slideViewPr>
    <p:cSldViewPr snapToGrid="0">
      <p:cViewPr varScale="1">
        <p:scale>
          <a:sx n="100" d="100"/>
          <a:sy n="100" d="100"/>
        </p:scale>
        <p:origin x="37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5" d="100"/>
          <a:sy n="85" d="100"/>
        </p:scale>
        <p:origin x="3168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32E96E-41F7-40C5-8419-297958CC00FA}" type="datetimeFigureOut">
              <a:rPr lang="es-ES" smtClean="0"/>
              <a:t>10/30/2013</a:t>
            </a:fld>
            <a:endParaRPr lang="es-ES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6999B8-B6B4-4561-A3CD-BBCDAB9FC9D9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432865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Marcador de notas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6999B8-B6B4-4561-A3CD-BBCDAB9FC9D9}" type="slidenum">
              <a:rPr lang="es-ES" smtClean="0"/>
              <a:t>1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676442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ES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modificar el estilo de subtítulo del patrón</a:t>
            </a:r>
            <a:endParaRPr lang="es-ES" dirty="0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es-ES" smtClean="0"/>
              <a:t>30.10.2013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205185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 dirty="0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 dirty="0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es-ES" smtClean="0"/>
              <a:t>30.10.2013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3773046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 dirty="0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 dirty="0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es-ES" smtClean="0"/>
              <a:t>30.10.2013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1618012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 dirty="0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es-ES" smtClean="0"/>
              <a:t>30.10.2013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606199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ES" dirty="0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es-ES" smtClean="0"/>
              <a:t>30.10.2013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721258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 dirty="0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 dirty="0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es-ES" smtClean="0"/>
              <a:t>30.10.2013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2434033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 dirty="0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 dirty="0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 dirty="0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es-ES" smtClean="0"/>
              <a:t>30.10.2013</a:t>
            </a:fld>
            <a:endParaRPr lang="es-ES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9537595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 dirty="0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es-ES" smtClean="0"/>
              <a:t>30.10.2013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152849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es-ES" smtClean="0"/>
              <a:t>30.10.2013</a:t>
            </a:fld>
            <a:endParaRPr lang="es-E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355991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 dirty="0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es-ES" smtClean="0"/>
              <a:t>30.10.2013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149607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ES" dirty="0"/>
          </a:p>
        </p:txBody>
      </p:sp>
      <p:sp>
        <p:nvSpPr>
          <p:cNvPr id="3" name="Marcador de posición de imagen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s-ES" dirty="0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es-ES" smtClean="0"/>
              <a:t>30.10.2013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555407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 dirty="0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 dirty="0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C18F51-09EC-435C-A3BA-64A766E099C0}" type="datetimeFigureOut">
              <a:rPr lang="es-ES" smtClean="0"/>
              <a:t>30.10.2013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395586-F03A-48D1-94DF-16B239DF4FB5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1241365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4260119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New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Arial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</TotalTime>
  <Words>1</Words>
  <PresentationFormat>Widescreen</PresentationFormat>
  <Paragraphs>1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Arial</vt:lpstr>
      <vt:lpstr>Office Theme</vt:lpstr>
    </vt:vector>
  </TitlesOfParts>
  <LinksUpToDate>false</LinksUpToDate>
  <SharedDoc>false</SharedDoc>
  <HyperlinksChanged>false</HyperlinksChanged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5</cp:revision>
</cp:coreProperties>
</file>