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8442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3719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1644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2272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86728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9236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77650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5660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1076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4896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7145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07285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94377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